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CA4"/>
    <a:srgbClr val="0DB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1560238-DD81-419A-E36E-EDC24C7A0E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" y="0"/>
            <a:ext cx="91362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4758" y="1122363"/>
            <a:ext cx="4203441" cy="2387600"/>
          </a:xfrm>
        </p:spPr>
        <p:txBody>
          <a:bodyPr anchor="ctr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082" y="3804445"/>
            <a:ext cx="3195735" cy="165576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B42-DE9D-4BA9-8362-AE7F536513F4}" type="datetimeFigureOut">
              <a:rPr lang="es-CO" smtClean="0"/>
              <a:t>5/11/2024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94F4-D116-46EC-8E9B-BB698E58D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0412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5592"/>
            <a:ext cx="7886700" cy="121897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5C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53951"/>
            <a:ext cx="7886700" cy="372301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B42-DE9D-4BA9-8362-AE7F536513F4}" type="datetimeFigureOut">
              <a:rPr lang="es-CO" smtClean="0"/>
              <a:t>5/11/2024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94F4-D116-46EC-8E9B-BB698E58D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881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70027"/>
            <a:ext cx="7886700" cy="2852737"/>
          </a:xfrm>
        </p:spPr>
        <p:txBody>
          <a:bodyPr anchor="b"/>
          <a:lstStyle>
            <a:lvl1pPr>
              <a:defRPr sz="6000" b="1">
                <a:solidFill>
                  <a:srgbClr val="015C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B42-DE9D-4BA9-8362-AE7F536513F4}" type="datetimeFigureOut">
              <a:rPr lang="es-CO" smtClean="0"/>
              <a:t>5/11/2024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94F4-D116-46EC-8E9B-BB698E58D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32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761861"/>
            <a:ext cx="3886200" cy="34151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761861"/>
            <a:ext cx="3886200" cy="34151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B42-DE9D-4BA9-8362-AE7F536513F4}" type="datetimeFigureOut">
              <a:rPr lang="es-CO" smtClean="0"/>
              <a:t>5/11/2024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94F4-D116-46EC-8E9B-BB698E58D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96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1079500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5C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59" y="2505075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B34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428999"/>
            <a:ext cx="3868340" cy="276066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505075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DB34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428999"/>
            <a:ext cx="3887391" cy="2760664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B42-DE9D-4BA9-8362-AE7F536513F4}" type="datetimeFigureOut">
              <a:rPr lang="es-CO" smtClean="0"/>
              <a:t>5/11/2024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94F4-D116-46EC-8E9B-BB698E58D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3370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0236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5C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B42-DE9D-4BA9-8362-AE7F536513F4}" type="datetimeFigureOut">
              <a:rPr lang="es-CO" smtClean="0"/>
              <a:t>5/11/2024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94F4-D116-46EC-8E9B-BB698E58D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462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B42-DE9D-4BA9-8362-AE7F536513F4}" type="datetimeFigureOut">
              <a:rPr lang="es-CO" smtClean="0"/>
              <a:t>5/11/2024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94F4-D116-46EC-8E9B-BB698E58D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564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459" y="1371600"/>
            <a:ext cx="2949178" cy="1600200"/>
          </a:xfrm>
        </p:spPr>
        <p:txBody>
          <a:bodyPr anchor="b"/>
          <a:lstStyle>
            <a:lvl1pPr>
              <a:defRPr sz="3200">
                <a:solidFill>
                  <a:srgbClr val="015C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71600"/>
            <a:ext cx="4629150" cy="44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79102"/>
            <a:ext cx="2949178" cy="2789886"/>
          </a:xfrm>
        </p:spPr>
        <p:txBody>
          <a:bodyPr/>
          <a:lstStyle>
            <a:lvl1pPr marL="0" indent="0">
              <a:buNone/>
              <a:defRPr sz="1600">
                <a:solidFill>
                  <a:srgbClr val="0DB3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B42-DE9D-4BA9-8362-AE7F536513F4}" type="datetimeFigureOut">
              <a:rPr lang="es-CO" smtClean="0"/>
              <a:t>5/11/2024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94F4-D116-46EC-8E9B-BB698E58D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1676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70298"/>
            <a:ext cx="7886700" cy="1325563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15CA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575249"/>
            <a:ext cx="7886700" cy="360171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FB42-DE9D-4BA9-8362-AE7F536513F4}" type="datetimeFigureOut">
              <a:rPr lang="es-CO" smtClean="0"/>
              <a:t>5/11/2024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694F4-D116-46EC-8E9B-BB698E58D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177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BFB42-DE9D-4BA9-8362-AE7F536513F4}" type="datetimeFigureOut">
              <a:rPr lang="es-CO" smtClean="0"/>
              <a:t>5/11/2024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694F4-D116-46EC-8E9B-BB698E58D68A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B68EE50-3E43-8979-EBC1-4B45A430E75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" y="0"/>
            <a:ext cx="9136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4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41E9A-30DB-43B8-6EC0-DE91207D8B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HAGA CLIC PARA</a:t>
            </a:r>
            <a:br>
              <a:rPr lang="es-CO" dirty="0"/>
            </a:br>
            <a:r>
              <a:rPr lang="es-CO" dirty="0"/>
              <a:t>AGREGAR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295877-F17D-F6AC-7011-2F803B1A2C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5096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13982-689D-86E0-40B4-5D059A767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FBD1F4-A16E-B1B8-F633-461DF3817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718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478D7-43A8-2EEF-41F2-DE0B758F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5CB09E-5DA9-1259-E7F4-3D107DBDE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722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974BE-9F79-CBC6-30DF-12830C87F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32166D2-DED2-41B1-8E7D-E16F36F6CB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17"/>
            <a:ext cx="9144000" cy="6863817"/>
          </a:xfrm>
        </p:spPr>
      </p:pic>
    </p:spTree>
    <p:extLst>
      <p:ext uri="{BB962C8B-B14F-4D97-AF65-F5344CB8AC3E}">
        <p14:creationId xmlns:p14="http://schemas.microsoft.com/office/powerpoint/2010/main" val="1345869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</TotalTime>
  <Words>6</Words>
  <Application>Microsoft Office PowerPoint</Application>
  <PresentationFormat>Presentación en pantalla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HAGA CLIC PARA AGREGAR TÍTULO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CONVENIO HOSPITAL 2</dc:creator>
  <cp:lastModifiedBy>CONVENIO HOSPITAL 2</cp:lastModifiedBy>
  <cp:revision>3</cp:revision>
  <dcterms:created xsi:type="dcterms:W3CDTF">2024-11-05T16:53:57Z</dcterms:created>
  <dcterms:modified xsi:type="dcterms:W3CDTF">2024-11-05T20:42:31Z</dcterms:modified>
</cp:coreProperties>
</file>